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8800425" cy="43200638"/>
  <p:notesSz cx="6858000" cy="9144000"/>
  <p:defaultTextStyle>
    <a:defPPr>
      <a:defRPr lang="pt-BR"/>
    </a:defPPr>
    <a:lvl1pPr marL="0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1pPr>
    <a:lvl2pPr marL="2057171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2pPr>
    <a:lvl3pPr marL="4114343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3pPr>
    <a:lvl4pPr marL="6171514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4pPr>
    <a:lvl5pPr marL="8228686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5pPr>
    <a:lvl6pPr marL="10285857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6pPr>
    <a:lvl7pPr marL="12343028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7pPr>
    <a:lvl8pPr marL="14400200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8pPr>
    <a:lvl9pPr marL="16457371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43A"/>
    <a:srgbClr val="40782A"/>
    <a:srgbClr val="FFFFCC"/>
    <a:srgbClr val="CCFF99"/>
    <a:srgbClr val="CCFFCC"/>
    <a:srgbClr val="EFE8D6"/>
    <a:srgbClr val="D9B247"/>
    <a:srgbClr val="ECD0D7"/>
    <a:srgbClr val="E7E4D5"/>
    <a:srgbClr val="79C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2544" y="252"/>
      </p:cViewPr>
      <p:guideLst>
        <p:guide orient="horz" pos="13607"/>
        <p:guide pos="90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9A2CC-026C-4CC2-94D0-C8168E8EF917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B7E6E-0D11-4213-B087-582E57E23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38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1pPr>
    <a:lvl2pPr marL="2057171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2pPr>
    <a:lvl3pPr marL="4114343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3pPr>
    <a:lvl4pPr marL="6171514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4pPr>
    <a:lvl5pPr marL="8228686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5pPr>
    <a:lvl6pPr marL="10285857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6pPr>
    <a:lvl7pPr marL="12343028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7pPr>
    <a:lvl8pPr marL="14400200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8pPr>
    <a:lvl9pPr marL="16457371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00300" y="1143000"/>
            <a:ext cx="2057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B7E6E-0D11-4213-B087-582E57E23CA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71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032" y="13420207"/>
            <a:ext cx="24480361" cy="926013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064" y="24480362"/>
            <a:ext cx="20160298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60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8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00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2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6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660229" y="2310039"/>
            <a:ext cx="4860074" cy="491407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80018" y="2310039"/>
            <a:ext cx="14100210" cy="491407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036" y="27760411"/>
            <a:ext cx="24480361" cy="8580127"/>
          </a:xfrm>
        </p:spPr>
        <p:txBody>
          <a:bodyPr anchor="t"/>
          <a:lstStyle>
            <a:lvl1pPr algn="l">
              <a:defRPr sz="16798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036" y="18310279"/>
            <a:ext cx="24480361" cy="9450135"/>
          </a:xfrm>
        </p:spPr>
        <p:txBody>
          <a:bodyPr anchor="b"/>
          <a:lstStyle>
            <a:lvl1pPr marL="0" indent="0"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1pPr>
            <a:lvl2pPr marL="1920011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2pPr>
            <a:lvl3pPr marL="3840023" indent="0">
              <a:buNone/>
              <a:defRPr sz="6719">
                <a:solidFill>
                  <a:schemeClr val="tx1">
                    <a:tint val="75000"/>
                  </a:schemeClr>
                </a:solidFill>
              </a:defRPr>
            </a:lvl3pPr>
            <a:lvl4pPr marL="5760034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4pPr>
            <a:lvl5pPr marL="7680046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5pPr>
            <a:lvl6pPr marL="9600057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6pPr>
            <a:lvl7pPr marL="11520068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7pPr>
            <a:lvl8pPr marL="13440080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8pPr>
            <a:lvl9pPr marL="15360091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80018" y="13440201"/>
            <a:ext cx="9480140" cy="38010566"/>
          </a:xfrm>
        </p:spPr>
        <p:txBody>
          <a:bodyPr/>
          <a:lstStyle>
            <a:lvl1pPr>
              <a:defRPr sz="11759"/>
            </a:lvl1pPr>
            <a:lvl2pPr>
              <a:defRPr sz="10079"/>
            </a:lvl2pPr>
            <a:lvl3pPr>
              <a:defRPr sz="8399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0165" y="13440201"/>
            <a:ext cx="9480140" cy="38010566"/>
          </a:xfrm>
        </p:spPr>
        <p:txBody>
          <a:bodyPr/>
          <a:lstStyle>
            <a:lvl1pPr>
              <a:defRPr sz="11759"/>
            </a:lvl1pPr>
            <a:lvl2pPr>
              <a:defRPr sz="10079"/>
            </a:lvl2pPr>
            <a:lvl3pPr>
              <a:defRPr sz="8399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021" y="1730029"/>
            <a:ext cx="25920383" cy="7200106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024" y="9670145"/>
            <a:ext cx="12725189" cy="4030056"/>
          </a:xfrm>
        </p:spPr>
        <p:txBody>
          <a:bodyPr anchor="b"/>
          <a:lstStyle>
            <a:lvl1pPr marL="0" indent="0">
              <a:buNone/>
              <a:defRPr sz="10079" b="1"/>
            </a:lvl1pPr>
            <a:lvl2pPr marL="1920011" indent="0">
              <a:buNone/>
              <a:defRPr sz="8399" b="1"/>
            </a:lvl2pPr>
            <a:lvl3pPr marL="3840023" indent="0">
              <a:buNone/>
              <a:defRPr sz="7559" b="1"/>
            </a:lvl3pPr>
            <a:lvl4pPr marL="5760034" indent="0">
              <a:buNone/>
              <a:defRPr sz="6719" b="1"/>
            </a:lvl4pPr>
            <a:lvl5pPr marL="7680046" indent="0">
              <a:buNone/>
              <a:defRPr sz="6719" b="1"/>
            </a:lvl5pPr>
            <a:lvl6pPr marL="9600057" indent="0">
              <a:buNone/>
              <a:defRPr sz="6719" b="1"/>
            </a:lvl6pPr>
            <a:lvl7pPr marL="11520068" indent="0">
              <a:buNone/>
              <a:defRPr sz="6719" b="1"/>
            </a:lvl7pPr>
            <a:lvl8pPr marL="13440080" indent="0">
              <a:buNone/>
              <a:defRPr sz="6719" b="1"/>
            </a:lvl8pPr>
            <a:lvl9pPr marL="15360091" indent="0">
              <a:buNone/>
              <a:defRPr sz="671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024" y="13700201"/>
            <a:ext cx="12725189" cy="24890371"/>
          </a:xfrm>
        </p:spPr>
        <p:txBody>
          <a:bodyPr/>
          <a:lstStyle>
            <a:lvl1pPr>
              <a:defRPr sz="10079"/>
            </a:lvl1pPr>
            <a:lvl2pPr>
              <a:defRPr sz="8399"/>
            </a:lvl2pPr>
            <a:lvl3pPr>
              <a:defRPr sz="7559"/>
            </a:lvl3pPr>
            <a:lvl4pPr>
              <a:defRPr sz="6719"/>
            </a:lvl4pPr>
            <a:lvl5pPr>
              <a:defRPr sz="6719"/>
            </a:lvl5pPr>
            <a:lvl6pPr>
              <a:defRPr sz="6719"/>
            </a:lvl6pPr>
            <a:lvl7pPr>
              <a:defRPr sz="6719"/>
            </a:lvl7pPr>
            <a:lvl8pPr>
              <a:defRPr sz="6719"/>
            </a:lvl8pPr>
            <a:lvl9pPr>
              <a:defRPr sz="671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0219" y="9670145"/>
            <a:ext cx="12730187" cy="4030056"/>
          </a:xfrm>
        </p:spPr>
        <p:txBody>
          <a:bodyPr anchor="b"/>
          <a:lstStyle>
            <a:lvl1pPr marL="0" indent="0">
              <a:buNone/>
              <a:defRPr sz="10079" b="1"/>
            </a:lvl1pPr>
            <a:lvl2pPr marL="1920011" indent="0">
              <a:buNone/>
              <a:defRPr sz="8399" b="1"/>
            </a:lvl2pPr>
            <a:lvl3pPr marL="3840023" indent="0">
              <a:buNone/>
              <a:defRPr sz="7559" b="1"/>
            </a:lvl3pPr>
            <a:lvl4pPr marL="5760034" indent="0">
              <a:buNone/>
              <a:defRPr sz="6719" b="1"/>
            </a:lvl4pPr>
            <a:lvl5pPr marL="7680046" indent="0">
              <a:buNone/>
              <a:defRPr sz="6719" b="1"/>
            </a:lvl5pPr>
            <a:lvl6pPr marL="9600057" indent="0">
              <a:buNone/>
              <a:defRPr sz="6719" b="1"/>
            </a:lvl6pPr>
            <a:lvl7pPr marL="11520068" indent="0">
              <a:buNone/>
              <a:defRPr sz="6719" b="1"/>
            </a:lvl7pPr>
            <a:lvl8pPr marL="13440080" indent="0">
              <a:buNone/>
              <a:defRPr sz="6719" b="1"/>
            </a:lvl8pPr>
            <a:lvl9pPr marL="15360091" indent="0">
              <a:buNone/>
              <a:defRPr sz="671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0219" y="13700201"/>
            <a:ext cx="12730187" cy="24890371"/>
          </a:xfrm>
        </p:spPr>
        <p:txBody>
          <a:bodyPr/>
          <a:lstStyle>
            <a:lvl1pPr>
              <a:defRPr sz="10079"/>
            </a:lvl1pPr>
            <a:lvl2pPr>
              <a:defRPr sz="8399"/>
            </a:lvl2pPr>
            <a:lvl3pPr>
              <a:defRPr sz="7559"/>
            </a:lvl3pPr>
            <a:lvl4pPr>
              <a:defRPr sz="6719"/>
            </a:lvl4pPr>
            <a:lvl5pPr>
              <a:defRPr sz="6719"/>
            </a:lvl5pPr>
            <a:lvl6pPr>
              <a:defRPr sz="6719"/>
            </a:lvl6pPr>
            <a:lvl7pPr>
              <a:defRPr sz="6719"/>
            </a:lvl7pPr>
            <a:lvl8pPr>
              <a:defRPr sz="6719"/>
            </a:lvl8pPr>
            <a:lvl9pPr>
              <a:defRPr sz="671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024" y="1720027"/>
            <a:ext cx="9475142" cy="7320108"/>
          </a:xfrm>
        </p:spPr>
        <p:txBody>
          <a:bodyPr anchor="b"/>
          <a:lstStyle>
            <a:lvl1pPr algn="l">
              <a:defRPr sz="8399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0166" y="1720029"/>
            <a:ext cx="16100240" cy="36870549"/>
          </a:xfrm>
        </p:spPr>
        <p:txBody>
          <a:bodyPr/>
          <a:lstStyle>
            <a:lvl1pPr>
              <a:defRPr sz="13438"/>
            </a:lvl1pPr>
            <a:lvl2pPr>
              <a:defRPr sz="11759"/>
            </a:lvl2pPr>
            <a:lvl3pPr>
              <a:defRPr sz="10079"/>
            </a:lvl3pPr>
            <a:lvl4pPr>
              <a:defRPr sz="8399"/>
            </a:lvl4pPr>
            <a:lvl5pPr>
              <a:defRPr sz="8399"/>
            </a:lvl5pPr>
            <a:lvl6pPr>
              <a:defRPr sz="8399"/>
            </a:lvl6pPr>
            <a:lvl7pPr>
              <a:defRPr sz="8399"/>
            </a:lvl7pPr>
            <a:lvl8pPr>
              <a:defRPr sz="8399"/>
            </a:lvl8pPr>
            <a:lvl9pPr>
              <a:defRPr sz="839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024" y="9040138"/>
            <a:ext cx="9475142" cy="29550441"/>
          </a:xfrm>
        </p:spPr>
        <p:txBody>
          <a:bodyPr/>
          <a:lstStyle>
            <a:lvl1pPr marL="0" indent="0">
              <a:buNone/>
              <a:defRPr sz="5879"/>
            </a:lvl1pPr>
            <a:lvl2pPr marL="1920011" indent="0">
              <a:buNone/>
              <a:defRPr sz="5039"/>
            </a:lvl2pPr>
            <a:lvl3pPr marL="3840023" indent="0">
              <a:buNone/>
              <a:defRPr sz="4200"/>
            </a:lvl3pPr>
            <a:lvl4pPr marL="5760034" indent="0">
              <a:buNone/>
              <a:defRPr sz="3780"/>
            </a:lvl4pPr>
            <a:lvl5pPr marL="7680046" indent="0">
              <a:buNone/>
              <a:defRPr sz="3780"/>
            </a:lvl5pPr>
            <a:lvl6pPr marL="9600057" indent="0">
              <a:buNone/>
              <a:defRPr sz="3780"/>
            </a:lvl6pPr>
            <a:lvl7pPr marL="11520068" indent="0">
              <a:buNone/>
              <a:defRPr sz="3780"/>
            </a:lvl7pPr>
            <a:lvl8pPr marL="13440080" indent="0">
              <a:buNone/>
              <a:defRPr sz="3780"/>
            </a:lvl8pPr>
            <a:lvl9pPr marL="15360091" indent="0">
              <a:buNone/>
              <a:defRPr sz="378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085" y="30240449"/>
            <a:ext cx="17280255" cy="3570057"/>
          </a:xfrm>
        </p:spPr>
        <p:txBody>
          <a:bodyPr anchor="b"/>
          <a:lstStyle>
            <a:lvl1pPr algn="l">
              <a:defRPr sz="8399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085" y="3860055"/>
            <a:ext cx="17280255" cy="25920383"/>
          </a:xfrm>
        </p:spPr>
        <p:txBody>
          <a:bodyPr/>
          <a:lstStyle>
            <a:lvl1pPr marL="0" indent="0">
              <a:buNone/>
              <a:defRPr sz="13438"/>
            </a:lvl1pPr>
            <a:lvl2pPr marL="1920011" indent="0">
              <a:buNone/>
              <a:defRPr sz="11759"/>
            </a:lvl2pPr>
            <a:lvl3pPr marL="3840023" indent="0">
              <a:buNone/>
              <a:defRPr sz="10079"/>
            </a:lvl3pPr>
            <a:lvl4pPr marL="5760034" indent="0">
              <a:buNone/>
              <a:defRPr sz="8399"/>
            </a:lvl4pPr>
            <a:lvl5pPr marL="7680046" indent="0">
              <a:buNone/>
              <a:defRPr sz="8399"/>
            </a:lvl5pPr>
            <a:lvl6pPr marL="9600057" indent="0">
              <a:buNone/>
              <a:defRPr sz="8399"/>
            </a:lvl6pPr>
            <a:lvl7pPr marL="11520068" indent="0">
              <a:buNone/>
              <a:defRPr sz="8399"/>
            </a:lvl7pPr>
            <a:lvl8pPr marL="13440080" indent="0">
              <a:buNone/>
              <a:defRPr sz="8399"/>
            </a:lvl8pPr>
            <a:lvl9pPr marL="15360091" indent="0">
              <a:buNone/>
              <a:defRPr sz="8399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085" y="33810506"/>
            <a:ext cx="17280255" cy="5070070"/>
          </a:xfrm>
        </p:spPr>
        <p:txBody>
          <a:bodyPr/>
          <a:lstStyle>
            <a:lvl1pPr marL="0" indent="0">
              <a:buNone/>
              <a:defRPr sz="5879"/>
            </a:lvl1pPr>
            <a:lvl2pPr marL="1920011" indent="0">
              <a:buNone/>
              <a:defRPr sz="5039"/>
            </a:lvl2pPr>
            <a:lvl3pPr marL="3840023" indent="0">
              <a:buNone/>
              <a:defRPr sz="4200"/>
            </a:lvl3pPr>
            <a:lvl4pPr marL="5760034" indent="0">
              <a:buNone/>
              <a:defRPr sz="3780"/>
            </a:lvl4pPr>
            <a:lvl5pPr marL="7680046" indent="0">
              <a:buNone/>
              <a:defRPr sz="3780"/>
            </a:lvl5pPr>
            <a:lvl6pPr marL="9600057" indent="0">
              <a:buNone/>
              <a:defRPr sz="3780"/>
            </a:lvl6pPr>
            <a:lvl7pPr marL="11520068" indent="0">
              <a:buNone/>
              <a:defRPr sz="3780"/>
            </a:lvl7pPr>
            <a:lvl8pPr marL="13440080" indent="0">
              <a:buNone/>
              <a:defRPr sz="3780"/>
            </a:lvl8pPr>
            <a:lvl9pPr marL="15360091" indent="0">
              <a:buNone/>
              <a:defRPr sz="378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021" y="1730029"/>
            <a:ext cx="25920383" cy="720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021" y="10080156"/>
            <a:ext cx="25920383" cy="2851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021" y="40040597"/>
            <a:ext cx="6720099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E5115-F84D-4929-9993-327BE41B68D6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0145" y="40040597"/>
            <a:ext cx="9120135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0305" y="40040597"/>
            <a:ext cx="6720099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C76A-EA89-406B-8B08-614DAE1D9B7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40023" rtl="0" eaLnBrk="1" latinLnBrk="0" hangingPunct="1">
        <a:spcBef>
          <a:spcPct val="0"/>
        </a:spcBef>
        <a:buNone/>
        <a:defRPr sz="184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9" indent="-1440009" algn="l" defTabSz="3840023" rtl="0" eaLnBrk="1" latinLnBrk="0" hangingPunct="1">
        <a:spcBef>
          <a:spcPct val="20000"/>
        </a:spcBef>
        <a:buFont typeface="Arial" pitchFamily="34" charset="0"/>
        <a:buChar char="•"/>
        <a:defRPr sz="13438" kern="1200">
          <a:solidFill>
            <a:schemeClr val="tx1"/>
          </a:solidFill>
          <a:latin typeface="+mn-lt"/>
          <a:ea typeface="+mn-ea"/>
          <a:cs typeface="+mn-cs"/>
        </a:defRPr>
      </a:lvl1pPr>
      <a:lvl2pPr marL="3120019" indent="-1200007" algn="l" defTabSz="3840023" rtl="0" eaLnBrk="1" latinLnBrk="0" hangingPunct="1">
        <a:spcBef>
          <a:spcPct val="20000"/>
        </a:spcBef>
        <a:buFont typeface="Arial" pitchFamily="34" charset="0"/>
        <a:buChar char="–"/>
        <a:defRPr sz="11759" kern="1200">
          <a:solidFill>
            <a:schemeClr val="tx1"/>
          </a:solidFill>
          <a:latin typeface="+mn-lt"/>
          <a:ea typeface="+mn-ea"/>
          <a:cs typeface="+mn-cs"/>
        </a:defRPr>
      </a:lvl2pPr>
      <a:lvl3pPr marL="4800029" indent="-960006" algn="l" defTabSz="3840023" rtl="0" eaLnBrk="1" latinLnBrk="0" hangingPunct="1">
        <a:spcBef>
          <a:spcPct val="20000"/>
        </a:spcBef>
        <a:buFont typeface="Arial" pitchFamily="34" charset="0"/>
        <a:buChar char="•"/>
        <a:defRPr sz="10079" kern="1200">
          <a:solidFill>
            <a:schemeClr val="tx1"/>
          </a:solidFill>
          <a:latin typeface="+mn-lt"/>
          <a:ea typeface="+mn-ea"/>
          <a:cs typeface="+mn-cs"/>
        </a:defRPr>
      </a:lvl3pPr>
      <a:lvl4pPr marL="6720040" indent="-960006" algn="l" defTabSz="3840023" rtl="0" eaLnBrk="1" latinLnBrk="0" hangingPunct="1">
        <a:spcBef>
          <a:spcPct val="20000"/>
        </a:spcBef>
        <a:buFont typeface="Arial" pitchFamily="34" charset="0"/>
        <a:buChar char="–"/>
        <a:defRPr sz="8399" kern="1200">
          <a:solidFill>
            <a:schemeClr val="tx1"/>
          </a:solidFill>
          <a:latin typeface="+mn-lt"/>
          <a:ea typeface="+mn-ea"/>
          <a:cs typeface="+mn-cs"/>
        </a:defRPr>
      </a:lvl4pPr>
      <a:lvl5pPr marL="8640051" indent="-960006" algn="l" defTabSz="3840023" rtl="0" eaLnBrk="1" latinLnBrk="0" hangingPunct="1">
        <a:spcBef>
          <a:spcPct val="20000"/>
        </a:spcBef>
        <a:buFont typeface="Arial" pitchFamily="34" charset="0"/>
        <a:buChar char="»"/>
        <a:defRPr sz="8399" kern="1200">
          <a:solidFill>
            <a:schemeClr val="tx1"/>
          </a:solidFill>
          <a:latin typeface="+mn-lt"/>
          <a:ea typeface="+mn-ea"/>
          <a:cs typeface="+mn-cs"/>
        </a:defRPr>
      </a:lvl5pPr>
      <a:lvl6pPr marL="10560063" indent="-960006" algn="l" defTabSz="3840023" rtl="0" eaLnBrk="1" latinLnBrk="0" hangingPunct="1">
        <a:spcBef>
          <a:spcPct val="20000"/>
        </a:spcBef>
        <a:buFont typeface="Arial" pitchFamily="34" charset="0"/>
        <a:buChar char="•"/>
        <a:defRPr sz="8399" kern="1200">
          <a:solidFill>
            <a:schemeClr val="tx1"/>
          </a:solidFill>
          <a:latin typeface="+mn-lt"/>
          <a:ea typeface="+mn-ea"/>
          <a:cs typeface="+mn-cs"/>
        </a:defRPr>
      </a:lvl6pPr>
      <a:lvl7pPr marL="12480074" indent="-960006" algn="l" defTabSz="3840023" rtl="0" eaLnBrk="1" latinLnBrk="0" hangingPunct="1">
        <a:spcBef>
          <a:spcPct val="20000"/>
        </a:spcBef>
        <a:buFont typeface="Arial" pitchFamily="34" charset="0"/>
        <a:buChar char="•"/>
        <a:defRPr sz="8399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86" indent="-960006" algn="l" defTabSz="3840023" rtl="0" eaLnBrk="1" latinLnBrk="0" hangingPunct="1">
        <a:spcBef>
          <a:spcPct val="20000"/>
        </a:spcBef>
        <a:buFont typeface="Arial" pitchFamily="34" charset="0"/>
        <a:buChar char="•"/>
        <a:defRPr sz="8399" kern="1200">
          <a:solidFill>
            <a:schemeClr val="tx1"/>
          </a:solidFill>
          <a:latin typeface="+mn-lt"/>
          <a:ea typeface="+mn-ea"/>
          <a:cs typeface="+mn-cs"/>
        </a:defRPr>
      </a:lvl8pPr>
      <a:lvl9pPr marL="16320097" indent="-960006" algn="l" defTabSz="3840023" rtl="0" eaLnBrk="1" latinLnBrk="0" hangingPunct="1">
        <a:spcBef>
          <a:spcPct val="20000"/>
        </a:spcBef>
        <a:buFont typeface="Arial" pitchFamily="34" charset="0"/>
        <a:buChar char="•"/>
        <a:defRPr sz="8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1pPr>
      <a:lvl2pPr marL="1920011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840023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3pPr>
      <a:lvl4pPr marL="5760034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4pPr>
      <a:lvl5pPr marL="7680046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5pPr>
      <a:lvl6pPr marL="9600057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6pPr>
      <a:lvl7pPr marL="11520068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7pPr>
      <a:lvl8pPr marL="13440080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8pPr>
      <a:lvl9pPr marL="15360091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b="85448"/>
          <a:stretch/>
        </p:blipFill>
        <p:spPr bwMode="auto">
          <a:xfrm>
            <a:off x="5559659" y="21656"/>
            <a:ext cx="23328819" cy="512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9D06CF-82BB-EE5A-7653-0B93431632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694"/>
          <a:stretch/>
        </p:blipFill>
        <p:spPr>
          <a:xfrm>
            <a:off x="-1" y="37920560"/>
            <a:ext cx="28874043" cy="528007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76B4211-590F-8E23-84E0-AA1F5D7844D5}"/>
              </a:ext>
            </a:extLst>
          </p:cNvPr>
          <p:cNvSpPr txBox="1"/>
          <p:nvPr/>
        </p:nvSpPr>
        <p:spPr>
          <a:xfrm>
            <a:off x="-1" y="36535694"/>
            <a:ext cx="28712371" cy="1384866"/>
          </a:xfrm>
          <a:prstGeom prst="rect">
            <a:avLst/>
          </a:prstGeom>
          <a:solidFill>
            <a:srgbClr val="5394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399" spc="1260" dirty="0">
                <a:solidFill>
                  <a:schemeClr val="bg1"/>
                </a:solidFill>
              </a:rPr>
              <a:t>ACESSE </a:t>
            </a:r>
            <a:r>
              <a:rPr lang="pt-BR" sz="8399" b="1" spc="1260" dirty="0">
                <a:solidFill>
                  <a:schemeClr val="bg1"/>
                </a:solidFill>
              </a:rPr>
              <a:t>WWW.GEPPEF.COM.BR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6806FD0-C6A3-CC17-36F8-CBC70799C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8795" t="21210" r="10356" b="19182"/>
          <a:stretch/>
        </p:blipFill>
        <p:spPr bwMode="auto">
          <a:xfrm>
            <a:off x="15043" y="962"/>
            <a:ext cx="5544616" cy="515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464</TotalTime>
  <Words>9</Words>
  <Application>Microsoft Office PowerPoint</Application>
  <PresentationFormat>Personalizar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Fabio Perboni</cp:lastModifiedBy>
  <cp:revision>42</cp:revision>
  <dcterms:created xsi:type="dcterms:W3CDTF">2023-05-11T12:44:07Z</dcterms:created>
  <dcterms:modified xsi:type="dcterms:W3CDTF">2023-07-28T04:47:59Z</dcterms:modified>
</cp:coreProperties>
</file>